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3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9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3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3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1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3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4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5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5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7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5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308D-6D9A-49C6-BC6C-B359A1FCEBE5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D9FF-90D2-4A06-ACBF-A49A87F01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2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0304" y="281750"/>
            <a:ext cx="9144000" cy="184880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Экспериментирование группы «Золотая рыбка»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7768" y="5184648"/>
            <a:ext cx="5385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Ильницкая</a:t>
            </a:r>
            <a:r>
              <a:rPr lang="ru-RU" sz="2800" b="1" dirty="0">
                <a:solidFill>
                  <a:srgbClr val="C00000"/>
                </a:solidFill>
              </a:rPr>
              <a:t> Елена Андреевна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МА ДОУ «ЦРР № 2 «Дельфин»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г. Бердск</a:t>
            </a:r>
          </a:p>
        </p:txBody>
      </p:sp>
    </p:spTree>
    <p:extLst>
      <p:ext uri="{BB962C8B-B14F-4D97-AF65-F5344CB8AC3E}">
        <p14:creationId xmlns:p14="http://schemas.microsoft.com/office/powerpoint/2010/main" val="244741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" y="0"/>
            <a:ext cx="11274552" cy="184880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Эксперимент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«Выращиваем лук»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7768" y="5184648"/>
            <a:ext cx="538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2130552"/>
            <a:ext cx="3481768" cy="2156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603" y="2399914"/>
            <a:ext cx="2156968" cy="1617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0418" y="2402327"/>
            <a:ext cx="2176272" cy="1632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7798" y="2402327"/>
            <a:ext cx="2176272" cy="1632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8320" y="2381753"/>
            <a:ext cx="2231136" cy="16733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17448" y="4615488"/>
            <a:ext cx="2410968" cy="1848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7448" y="4422648"/>
            <a:ext cx="2118360" cy="1365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Дети рассмотрели строение луковицы, каким образом нужно ее посадить для проращивания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02964" y="4428544"/>
            <a:ext cx="1866900" cy="847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Узнали о необходимости подготовки  почвы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85104" y="4422648"/>
            <a:ext cx="1866900" cy="847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Посадили луковички в землю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600188" y="4449531"/>
            <a:ext cx="1866900" cy="619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Увлажнили посадки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600438" y="4447299"/>
            <a:ext cx="1866900" cy="619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Рассаду поставили на подоконнике</a:t>
            </a:r>
          </a:p>
        </p:txBody>
      </p:sp>
    </p:spTree>
    <p:extLst>
      <p:ext uri="{BB962C8B-B14F-4D97-AF65-F5344CB8AC3E}">
        <p14:creationId xmlns:p14="http://schemas.microsoft.com/office/powerpoint/2010/main" val="20590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4584" y="0"/>
            <a:ext cx="9144000" cy="184880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Эксперимент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«Выращиваем лук»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056" y="2372890"/>
            <a:ext cx="2242312" cy="168173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68796" y="4615688"/>
            <a:ext cx="4817745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Дети с удовольствием ухаживали за посадками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0565" y="2391378"/>
            <a:ext cx="2242312" cy="1681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5943" y="2391378"/>
            <a:ext cx="2242312" cy="1681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10" y="2255615"/>
            <a:ext cx="2468880" cy="185166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955336" y="4682029"/>
            <a:ext cx="4817745" cy="3271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Дети наблюдай за этапами роста</a:t>
            </a:r>
          </a:p>
        </p:txBody>
      </p:sp>
    </p:spTree>
    <p:extLst>
      <p:ext uri="{BB962C8B-B14F-4D97-AF65-F5344CB8AC3E}">
        <p14:creationId xmlns:p14="http://schemas.microsoft.com/office/powerpoint/2010/main" val="396668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4584" y="0"/>
            <a:ext cx="9144000" cy="184880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Эксперимент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«Ветер – ветер, ты могуч!»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5608" y="1944624"/>
            <a:ext cx="9500615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8115" y="4169345"/>
            <a:ext cx="3554349" cy="922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Совместно с детьми мы пробовали как сильно нужно дунуть, чтобы вертушка начала вращаться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" y="1880536"/>
            <a:ext cx="3629596" cy="21717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7061" y="2182431"/>
            <a:ext cx="2230120" cy="1672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3903" y="2162873"/>
            <a:ext cx="2293111" cy="1719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8847" y="2154999"/>
            <a:ext cx="2230120" cy="167259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83427" y="4306505"/>
            <a:ext cx="1636775" cy="922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Мы пробовали дуть на вертушку по одному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29215" y="4169345"/>
            <a:ext cx="1884361" cy="1059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Мы попробовали дуть на вертушку все вместе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45826" y="4294632"/>
            <a:ext cx="1636775" cy="922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Мы пробовали дуть на вертушку насосом</a:t>
            </a:r>
          </a:p>
        </p:txBody>
      </p:sp>
    </p:spTree>
    <p:extLst>
      <p:ext uri="{BB962C8B-B14F-4D97-AF65-F5344CB8AC3E}">
        <p14:creationId xmlns:p14="http://schemas.microsoft.com/office/powerpoint/2010/main" val="18497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3" y="-3086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35608" y="1944624"/>
            <a:ext cx="9500615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472121" y="4799709"/>
            <a:ext cx="3821431" cy="425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Спектакль «Теремок»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35608" y="137160"/>
            <a:ext cx="10433304" cy="1497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Эксперимент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«Театр теней»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13" y="1555841"/>
            <a:ext cx="3288792" cy="2466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1558" y="1871981"/>
            <a:ext cx="2457662" cy="18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5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4584" y="0"/>
            <a:ext cx="9144000" cy="184880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Эксперимент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«Тонет не тонет»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5608" y="1944624"/>
            <a:ext cx="9500615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9402" y="4453128"/>
            <a:ext cx="2843784" cy="1847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У каждого на столе ведерко с водичкой, камушек, контейнер от киндер сюрприза и деревянный брусочек. Что из этого утонет, а что будет плавать на поверхности?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459225" y="4583668"/>
            <a:ext cx="1636775" cy="1362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Контейнер от киндер сюрприза легкий – он плавает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695917" y="4604766"/>
            <a:ext cx="1884361" cy="10591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А вот брусочек – неожиданно плавает. Значит он легче воды!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464070" y="4594951"/>
            <a:ext cx="1636775" cy="922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А камушек утонул – он тяжелый.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6" y="1930738"/>
            <a:ext cx="3077334" cy="230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2540" y="2342043"/>
            <a:ext cx="2294116" cy="1720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5816" y="2300605"/>
            <a:ext cx="2278888" cy="170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64" y="2363894"/>
            <a:ext cx="2328672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7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0"/>
            <a:ext cx="10753344" cy="184880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Изучаем уголок экспериментирования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5608" y="1944624"/>
            <a:ext cx="9500615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04088" y="4671487"/>
            <a:ext cx="3889398" cy="934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Ракушка. 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Если ее прислонить к уху – будет слышно море.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526581" y="4544728"/>
            <a:ext cx="3560075" cy="1071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Фантики.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Интересно рассматривать. Теперь будем собирать дома красивые для коллекции.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471" y="2226910"/>
            <a:ext cx="2430273" cy="1822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180" y="2226911"/>
            <a:ext cx="2430273" cy="1822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9020" y="2248406"/>
            <a:ext cx="2430273" cy="18227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3285" y="2274188"/>
            <a:ext cx="2400808" cy="18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0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2811" y="119378"/>
            <a:ext cx="5169812" cy="128837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Эксперимент 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«Температура воды»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5608" y="1944624"/>
            <a:ext cx="9500615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98377" y="4645715"/>
            <a:ext cx="2016910" cy="1847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Вода бывает холодной и горячей. Определить это можно, если аккуратно потрогать.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465073" y="4822508"/>
            <a:ext cx="1636775" cy="13624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А если смешать холодную и горячую воду – получится теплая!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5227" y="2140889"/>
            <a:ext cx="2571497" cy="19286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1787" y="2281002"/>
            <a:ext cx="2571498" cy="19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2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35608" y="1944624"/>
            <a:ext cx="9500615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4695" y="4974336"/>
            <a:ext cx="4574287" cy="666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После тихого часа посмотрели  и потрогали льдинки, которые у нас получились.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7326" y="4654187"/>
            <a:ext cx="3821431" cy="1059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Дети налили водичку в форму для льда и отправили воду в морозильную камеру.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2770" y="2183150"/>
            <a:ext cx="2571498" cy="1928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4234" y="2195125"/>
            <a:ext cx="2590464" cy="194284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435608" y="247503"/>
            <a:ext cx="10433304" cy="1386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Эксперимент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«Твердая вода»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24" y="2251084"/>
            <a:ext cx="2617877" cy="1963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221" y="2165758"/>
            <a:ext cx="2580445" cy="196340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545192" y="4433102"/>
            <a:ext cx="2537080" cy="1655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А потом наши льдинки снова превратились в воду. </a:t>
            </a:r>
          </a:p>
        </p:txBody>
      </p:sp>
    </p:spTree>
    <p:extLst>
      <p:ext uri="{BB962C8B-B14F-4D97-AF65-F5344CB8AC3E}">
        <p14:creationId xmlns:p14="http://schemas.microsoft.com/office/powerpoint/2010/main" val="82872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291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Экспериментирование группы «Золотая рыбка»</vt:lpstr>
      <vt:lpstr>Эксперимент  «Выращиваем лук»</vt:lpstr>
      <vt:lpstr>Эксперимент  «Выращиваем лук»</vt:lpstr>
      <vt:lpstr>Эксперимент  «Ветер – ветер, ты могуч!»</vt:lpstr>
      <vt:lpstr>Презентация PowerPoint</vt:lpstr>
      <vt:lpstr>Эксперимент  «Тонет не тонет»</vt:lpstr>
      <vt:lpstr> Изучаем уголок экспериментирования</vt:lpstr>
      <vt:lpstr>Эксперимент  «Температура воды»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Эксперименты группы «Золотая рыбка»</dc:title>
  <dc:creator>Денис Скальский</dc:creator>
  <cp:lastModifiedBy>Злата Скальская</cp:lastModifiedBy>
  <cp:revision>12</cp:revision>
  <dcterms:created xsi:type="dcterms:W3CDTF">2020-04-09T09:10:06Z</dcterms:created>
  <dcterms:modified xsi:type="dcterms:W3CDTF">2020-05-31T02:44:56Z</dcterms:modified>
</cp:coreProperties>
</file>